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9" autoAdjust="0"/>
  </p:normalViewPr>
  <p:slideViewPr>
    <p:cSldViewPr>
      <p:cViewPr varScale="1">
        <p:scale>
          <a:sx n="50" d="100"/>
          <a:sy n="50" d="100"/>
        </p:scale>
        <p:origin x="1398" y="48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8.985734586704297E-2"/>
          <c:w val="0.99967111688846744"/>
          <c:h val="0.808501998948707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'2022'!$B$3:$H$3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'2022'!$B$10:$H$10</c:f>
              <c:numCache>
                <c:formatCode>"$"#,##0.00</c:formatCode>
                <c:ptCount val="7"/>
                <c:pt idx="0">
                  <c:v>190825.28</c:v>
                </c:pt>
                <c:pt idx="1">
                  <c:v>394262.83999999997</c:v>
                </c:pt>
                <c:pt idx="2">
                  <c:v>333467.15999999997</c:v>
                </c:pt>
                <c:pt idx="3">
                  <c:v>310036.76</c:v>
                </c:pt>
                <c:pt idx="4">
                  <c:v>361944.66</c:v>
                </c:pt>
                <c:pt idx="5">
                  <c:v>288032.92</c:v>
                </c:pt>
                <c:pt idx="6">
                  <c:v>379978.33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903168"/>
        <c:axId val="73903560"/>
        <c:axId val="0"/>
      </c:bar3DChart>
      <c:catAx>
        <c:axId val="7390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73903560"/>
        <c:crosses val="autoZero"/>
        <c:auto val="1"/>
        <c:lblAlgn val="ctr"/>
        <c:lblOffset val="100"/>
        <c:noMultiLvlLbl val="0"/>
      </c:catAx>
      <c:valAx>
        <c:axId val="73903560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73903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05/09/2022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JULIO 2022</a:t>
            </a:r>
            <a:endParaRPr lang="es-ES" sz="3200" b="1" cap="all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47176"/>
              </p:ext>
            </p:extLst>
          </p:nvPr>
        </p:nvGraphicFramePr>
        <p:xfrm>
          <a:off x="473024" y="3703141"/>
          <a:ext cx="11017230" cy="460851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98306"/>
                <a:gridCol w="1123066"/>
                <a:gridCol w="1232643"/>
                <a:gridCol w="1232643"/>
                <a:gridCol w="1232643"/>
                <a:gridCol w="1232643"/>
                <a:gridCol w="1232643"/>
                <a:gridCol w="1232643"/>
              </a:tblGrid>
              <a:tr h="101207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9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9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ABRIL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MAYO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JUNIO</a:t>
                      </a:r>
                      <a:endParaRPr lang="es-MX" sz="16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JULIO</a:t>
                      </a:r>
                    </a:p>
                  </a:txBody>
                  <a:tcPr marL="12687" marR="12687" marT="12687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SEGURIDAD PUBLICA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$151,213.18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$321,022.24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$296,231.16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$304,263.56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$332,389.66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$256,794.72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$371,798.34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POTECCION CIVIL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$4,522.00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ECOLOGIA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$19,725.40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$41,374.60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$13,470.00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$5,773.20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1396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DESARROLLO </a:t>
                      </a:r>
                      <a:r>
                        <a:rPr lang="es-MX" sz="1600" u="none" strike="noStrike" dirty="0" smtClean="0">
                          <a:effectLst/>
                        </a:rPr>
                        <a:t>URBANO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4646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ALCOHOLES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$19,886.70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$31,866.00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$19,244.00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$29,555.00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$31,238.20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$8,179.99</a:t>
                      </a:r>
                    </a:p>
                  </a:txBody>
                  <a:tcPr marL="9525" marR="9525" marT="9525" marB="0" anchor="ctr"/>
                </a:tc>
              </a:tr>
              <a:tr h="486248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600" u="none" strike="noStrike" dirty="0">
                          <a:effectLst/>
                        </a:rPr>
                        <a:t>CATASRO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</a:tr>
              <a:tr h="5735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4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$190,825.28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$394,262.84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$333,467.16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$310,036.76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$361,944.66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$288,032.92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$379,978.33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INGRESO POR MULTAS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4994" y="8364497"/>
            <a:ext cx="10873208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8945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788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834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577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472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3668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261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1557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 dirty="0"/>
              <a:t>ELABORÓ: ING. FCO. JAVIER ZAMORA ROJAS, AUXILIAR.</a:t>
            </a:r>
          </a:p>
          <a:p>
            <a:r>
              <a:rPr lang="es-MX" sz="1400" b="1" dirty="0"/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86EA1B9-191F-48FE-9EA1-147C03F2F516}"/>
              </a:ext>
            </a:extLst>
          </p:cNvPr>
          <p:cNvSpPr/>
          <p:nvPr/>
        </p:nvSpPr>
        <p:spPr>
          <a:xfrm>
            <a:off x="7313786" y="8426052"/>
            <a:ext cx="4660075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marL="0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8945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788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834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5779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472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3668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2613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1557" algn="l" defTabSz="1217889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200" b="1" dirty="0"/>
              <a:t>Nota :</a:t>
            </a:r>
            <a:r>
              <a:rPr lang="es-MX" sz="1200" dirty="0"/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162073" y="2262981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700" b="1" cap="all" dirty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JULIO 2022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COMPORTAMIENTO POR MULTAS </a:t>
            </a:r>
            <a:endParaRPr lang="es-E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661894"/>
              </p:ext>
            </p:extLst>
          </p:nvPr>
        </p:nvGraphicFramePr>
        <p:xfrm>
          <a:off x="-1615206" y="3559125"/>
          <a:ext cx="164898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1459</TotalTime>
  <Words>181</Words>
  <Application>Microsoft Office PowerPoint</Application>
  <PresentationFormat>Doble carta (432 x 279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Aparajita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Transparencia</cp:lastModifiedBy>
  <cp:revision>101</cp:revision>
  <cp:lastPrinted>2022-05-18T16:26:44Z</cp:lastPrinted>
  <dcterms:created xsi:type="dcterms:W3CDTF">2012-12-09T00:04:50Z</dcterms:created>
  <dcterms:modified xsi:type="dcterms:W3CDTF">2022-09-05T19:30:03Z</dcterms:modified>
</cp:coreProperties>
</file>